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84" r:id="rId3"/>
    <p:sldId id="258" r:id="rId4"/>
    <p:sldId id="266" r:id="rId5"/>
    <p:sldId id="267" r:id="rId6"/>
    <p:sldId id="296" r:id="rId7"/>
    <p:sldId id="270" r:id="rId8"/>
    <p:sldId id="292" r:id="rId9"/>
    <p:sldId id="293" r:id="rId10"/>
    <p:sldId id="298" r:id="rId11"/>
    <p:sldId id="295" r:id="rId12"/>
    <p:sldId id="299" r:id="rId13"/>
    <p:sldId id="274" r:id="rId14"/>
    <p:sldId id="273" r:id="rId15"/>
    <p:sldId id="276" r:id="rId16"/>
    <p:sldId id="277" r:id="rId17"/>
    <p:sldId id="278" r:id="rId18"/>
    <p:sldId id="283" r:id="rId19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5BA3"/>
    <a:srgbClr val="004D86"/>
    <a:srgbClr val="B4C6E7"/>
    <a:srgbClr val="737477"/>
    <a:srgbClr val="CCCC00"/>
    <a:srgbClr val="D9D9D9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1" autoAdjust="0"/>
    <p:restoredTop sz="94657" autoAdjust="0"/>
  </p:normalViewPr>
  <p:slideViewPr>
    <p:cSldViewPr showGuides="1">
      <p:cViewPr varScale="1">
        <p:scale>
          <a:sx n="108" d="100"/>
          <a:sy n="108" d="100"/>
        </p:scale>
        <p:origin x="52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591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5824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7D9AC1-BC93-4CF6-9ADB-031E2966E5A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654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40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638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37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514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96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2021-12-26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4379836" y="2433638"/>
            <a:ext cx="3430747" cy="1282700"/>
            <a:chOff x="4615886" y="2676466"/>
            <a:chExt cx="290485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615886" y="2676466"/>
              <a:ext cx="2904852" cy="8621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NiceMES</a:t>
              </a:r>
              <a:endParaRPr kumimoji="0" lang="en-US" altLang="ko-KR" sz="6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9694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90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GDC8 Team3</a:t>
            </a:r>
            <a:endParaRPr kumimoji="0"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기업맞춤형</a:t>
            </a: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)C#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기반 산업자동화 </a:t>
            </a: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SW 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 양성과정</a:t>
            </a:r>
            <a:endParaRPr kumimoji="0"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3 Tier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구조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394F1B-7CDB-4AB4-9422-BDBD3E60DD67}"/>
              </a:ext>
            </a:extLst>
          </p:cNvPr>
          <p:cNvSpPr/>
          <p:nvPr/>
        </p:nvSpPr>
        <p:spPr>
          <a:xfrm>
            <a:off x="334963" y="2195512"/>
            <a:ext cx="11231785" cy="4607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06" name="그림 25605">
            <a:extLst>
              <a:ext uri="{FF2B5EF4-FFF2-40B4-BE49-F238E27FC236}">
                <a16:creationId xmlns:a16="http://schemas.microsoft.com/office/drawing/2014/main" id="{C002D402-E526-4682-9179-6E994073AA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4" y="2276871"/>
            <a:ext cx="11112703" cy="38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48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프로세스 흐름도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1BC74454-9C59-4D06-85CE-8AB7A23B680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20977421-5919-49F7-9CE2-033505D59BFD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F7198289-2A44-4D90-A807-0225AFF4F205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973353F7-92CA-473F-B821-0381A54A5C1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2D98859D-B12B-4C4F-9BDF-AE04DF6AD94C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B6A838F7-B278-4591-805B-788A821ADBF0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1D1F3015-FBC6-4673-B67E-42AFC6211225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733B06B-962F-476C-B326-66BB22AA68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97" y="2083426"/>
            <a:ext cx="10986217" cy="451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82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프로세스 흐름도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1BC74454-9C59-4D06-85CE-8AB7A23B680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20977421-5919-49F7-9CE2-033505D59BFD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F7198289-2A44-4D90-A807-0225AFF4F205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973353F7-92CA-473F-B821-0381A54A5C1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2D98859D-B12B-4C4F-9BDF-AE04DF6AD94C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B6A838F7-B278-4591-805B-788A821ADBF0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1D1F3015-FBC6-4673-B67E-42AFC6211225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2E22D37-624F-41A0-84C4-E4B32AE644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91" y="2323746"/>
            <a:ext cx="10919239" cy="376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77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496" cy="3653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요구사항 정의서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5372" name="직사각형 10"/>
          <p:cNvSpPr>
            <a:spLocks noChangeArrowheads="1"/>
          </p:cNvSpPr>
          <p:nvPr/>
        </p:nvSpPr>
        <p:spPr bwMode="auto">
          <a:xfrm>
            <a:off x="6529707" y="2477417"/>
            <a:ext cx="489394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고객의 요구 사항 정의</a:t>
            </a:r>
            <a:endParaRPr kumimoji="0" lang="en-US" altLang="ko-KR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hangingPunct="1">
              <a:spcBef>
                <a:spcPct val="0"/>
              </a:spcBef>
              <a:buNone/>
            </a:pPr>
            <a:endParaRPr kumimoji="0" lang="en-US" altLang="ko-KR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중요도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반영 여부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우선 순위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F080EEA6-4E71-4754-BFE8-FDCE2ABDDC42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B8D29D92-EC9C-4BD7-8640-6DCA775C036E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39B366AD-5D03-432F-93D8-1A95FE3F0AD3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AFD03600-794D-4194-B3EE-406541529C04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8EC7B28F-3F6C-4E5C-95F4-A14D2C51ED14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A7500BE3-90BA-4719-8B60-411FF50B771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6E4C51D2-BD74-4B31-B402-20B3733A91E0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화면설계서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393" cy="3653049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화면 설계서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6529388" y="2478088"/>
            <a:ext cx="47942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buFontTx/>
              <a:buChar char="-"/>
              <a:defRPr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컨트롤의 세부적인 기능을</a:t>
            </a:r>
            <a:r>
              <a:rPr kumimoji="0" lang="en-US" altLang="ko-KR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설계함</a:t>
            </a:r>
            <a:endParaRPr kumimoji="0" lang="en-US" altLang="ko-KR" sz="2000" b="1" dirty="0">
              <a:solidFill>
                <a:schemeClr val="tx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latinLnBrk="1" hangingPunct="1">
              <a:defRPr/>
            </a:pPr>
            <a:endParaRPr kumimoji="0" lang="en-US" altLang="ko-KR" sz="2000" dirty="0">
              <a:solidFill>
                <a:schemeClr val="tx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324" name="그림 6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3553" y="2344254"/>
            <a:ext cx="5211335" cy="360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그룹 13">
            <a:extLst>
              <a:ext uri="{FF2B5EF4-FFF2-40B4-BE49-F238E27FC236}">
                <a16:creationId xmlns:a16="http://schemas.microsoft.com/office/drawing/2014/main" id="{0ABC00E6-E827-442F-9AC5-4EE02536205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8" name="양쪽 모서리가 둥근 사각형 21">
              <a:extLst>
                <a:ext uri="{FF2B5EF4-FFF2-40B4-BE49-F238E27FC236}">
                  <a16:creationId xmlns:a16="http://schemas.microsoft.com/office/drawing/2014/main" id="{690B857E-98E1-445B-817A-27C65B673F38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19" name="양쪽 모서리가 둥근 사각형 23">
              <a:extLst>
                <a:ext uri="{FF2B5EF4-FFF2-40B4-BE49-F238E27FC236}">
                  <a16:creationId xmlns:a16="http://schemas.microsoft.com/office/drawing/2014/main" id="{604A3B6F-B1DE-4260-BF66-CEB8ECE59CC1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0" name="양쪽 모서리가 둥근 사각형 24">
              <a:extLst>
                <a:ext uri="{FF2B5EF4-FFF2-40B4-BE49-F238E27FC236}">
                  <a16:creationId xmlns:a16="http://schemas.microsoft.com/office/drawing/2014/main" id="{424D4B29-8130-4CBA-9895-826FAA4F239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1" name="양쪽 모서리가 둥근 사각형 25">
              <a:extLst>
                <a:ext uri="{FF2B5EF4-FFF2-40B4-BE49-F238E27FC236}">
                  <a16:creationId xmlns:a16="http://schemas.microsoft.com/office/drawing/2014/main" id="{AB2A42E0-7B56-4028-B003-6F129D031E96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3" name="양쪽 모서리가 둥근 사각형 26">
              <a:extLst>
                <a:ext uri="{FF2B5EF4-FFF2-40B4-BE49-F238E27FC236}">
                  <a16:creationId xmlns:a16="http://schemas.microsoft.com/office/drawing/2014/main" id="{E18E890F-4506-46C6-A667-182A77EF239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5A5FB383-F722-4181-9C71-53914ADFA139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 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테이블 정의서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6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MES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프로세스를 이해하고 이에 따라 필요한 테이블 작성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테이블간의 관계도를 통하여 필요한 외래키 추가</a:t>
              </a:r>
            </a:p>
          </p:txBody>
        </p:sp>
      </p:grpSp>
      <p:pic>
        <p:nvPicPr>
          <p:cNvPr id="19463" name="그림 18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5"/>
          <a:stretch/>
        </p:blipFill>
        <p:spPr bwMode="auto">
          <a:xfrm>
            <a:off x="782638" y="2320926"/>
            <a:ext cx="5508378" cy="3653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534474" y="-2987677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테이블정의서를 기반으로 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MES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</a:p>
          </p:txBody>
        </p:sp>
      </p:grpSp>
      <p:pic>
        <p:nvPicPr>
          <p:cNvPr id="21511" name="그림 19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14657" r="18066" b="26542"/>
          <a:stretch/>
        </p:blipFill>
        <p:spPr bwMode="auto">
          <a:xfrm>
            <a:off x="782638" y="2320925"/>
            <a:ext cx="5508378" cy="36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570616" y="-2985468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622598" y="2132856"/>
            <a:ext cx="6983910" cy="429118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3564" name="직사각형 10"/>
          <p:cNvSpPr>
            <a:spLocks noChangeArrowheads="1"/>
          </p:cNvSpPr>
          <p:nvPr/>
        </p:nvSpPr>
        <p:spPr bwMode="auto">
          <a:xfrm>
            <a:off x="7999960" y="2320925"/>
            <a:ext cx="3886102" cy="2247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Popup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양식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검색바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표 등 색상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폰트 스타일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크기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굵기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아이콘 통일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05-06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74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08 - 16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 anchor="ctr" anchorCtr="1"/>
          <a:lstStyle/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MES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는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Manufacturing Execution System Implementation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 정보화 시스템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약어입니다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우리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NiceMES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팀은 캔햄 공장의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MES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를 설계 하였으며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주문의 시작부터 생산 마감까지 전체 생산 일정을 계획 하였습니다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기준 정보로 세부 생성 흐름을 체계화 하였습니다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</a:p>
          <a:p>
            <a:pPr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또한 현장 작업자들의 생산 실적 작업을 위한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POP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프로그램과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 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관리자를 위한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별도의 웹 서비스를 제공합니다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설명 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585854" y="-2959903"/>
            <a:ext cx="369888" cy="6791343"/>
            <a:chOff x="11783838" y="1420023"/>
            <a:chExt cx="370105" cy="4457250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279398" y="3068960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영업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8646151" y="3074137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생산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299242" y="4993010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POP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8693776" y="4998187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리포트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MES </a:t>
            </a: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프로젝트</a:t>
            </a:r>
            <a:endParaRPr kumimoji="0" lang="en-US" altLang="ko-KR" sz="20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605213" y="2780507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송기문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>
            <a:cxnSpLocks/>
          </p:cNvCxnSpPr>
          <p:nvPr/>
        </p:nvCxnSpPr>
        <p:spPr>
          <a:xfrm>
            <a:off x="3674950" y="3123408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3425825"/>
            <a:ext cx="2538014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영업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	POP, WEB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85432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장건희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3212976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4" y="3425825"/>
            <a:ext cx="3506613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구매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	POP, WEB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4978400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이홍직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>
            <a:cxnSpLocks/>
          </p:cNvCxnSpPr>
          <p:nvPr/>
        </p:nvCxnSpPr>
        <p:spPr>
          <a:xfrm>
            <a:off x="3605213" y="5311775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532066" y="5549899"/>
            <a:ext cx="27336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보안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품질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	 POP, WEB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이민희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5301208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31946" y="5549899"/>
            <a:ext cx="3650629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분석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설계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PPT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BaseForms,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생산 관리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, </a:t>
            </a: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	POP, WEB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3003550"/>
            <a:ext cx="77311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5127625"/>
            <a:ext cx="77311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563374" y="-2950265"/>
            <a:ext cx="369888" cy="6791119"/>
            <a:chOff x="11783839" y="1412919"/>
            <a:chExt cx="370104" cy="4457102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5" name="그림 4" descr="사람, 실내, 가장이(가) 표시된 사진&#10;&#10;자동 생성된 설명">
            <a:extLst>
              <a:ext uri="{FF2B5EF4-FFF2-40B4-BE49-F238E27FC236}">
                <a16:creationId xmlns:a16="http://schemas.microsoft.com/office/drawing/2014/main" id="{076AD98B-2CD5-4E43-8242-F32C3217DC0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6" b="-495"/>
          <a:stretch/>
        </p:blipFill>
        <p:spPr>
          <a:xfrm>
            <a:off x="6502506" y="2161378"/>
            <a:ext cx="1465200" cy="1756571"/>
          </a:xfrm>
          <a:prstGeom prst="rect">
            <a:avLst/>
          </a:prstGeom>
        </p:spPr>
      </p:pic>
      <p:pic>
        <p:nvPicPr>
          <p:cNvPr id="9" name="그림 8" descr="사람, 의류, 여자, 실내이(가) 표시된 사진&#10;&#10;자동 생성된 설명">
            <a:extLst>
              <a:ext uri="{FF2B5EF4-FFF2-40B4-BE49-F238E27FC236}">
                <a16:creationId xmlns:a16="http://schemas.microsoft.com/office/drawing/2014/main" id="{F483EA5F-9905-40C0-8F2F-477780FC4E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06" y="4506764"/>
            <a:ext cx="1464906" cy="1815396"/>
          </a:xfrm>
          <a:prstGeom prst="rect">
            <a:avLst/>
          </a:prstGeom>
        </p:spPr>
      </p:pic>
      <p:pic>
        <p:nvPicPr>
          <p:cNvPr id="3" name="그림 2" descr="사람, 정장, 남자, 의류이(가) 표시된 사진&#10;&#10;자동 생성된 설명">
            <a:extLst>
              <a:ext uri="{FF2B5EF4-FFF2-40B4-BE49-F238E27FC236}">
                <a16:creationId xmlns:a16="http://schemas.microsoft.com/office/drawing/2014/main" id="{9EA88D71-0EC5-470B-AB10-171D6C354E4A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47" y="2089150"/>
            <a:ext cx="1465200" cy="1828800"/>
          </a:xfrm>
          <a:prstGeom prst="rect">
            <a:avLst/>
          </a:prstGeom>
        </p:spPr>
      </p:pic>
      <p:pic>
        <p:nvPicPr>
          <p:cNvPr id="4" name="그림 3" descr="클립아트이(가) 표시된 사진&#10;&#10;자동 생성된 설명">
            <a:extLst>
              <a:ext uri="{FF2B5EF4-FFF2-40B4-BE49-F238E27FC236}">
                <a16:creationId xmlns:a16="http://schemas.microsoft.com/office/drawing/2014/main" id="{DC697A7A-CA2F-45B1-A3DC-A613408863B6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92" y="2104256"/>
            <a:ext cx="1828800" cy="1828800"/>
          </a:xfrm>
          <a:prstGeom prst="rect">
            <a:avLst/>
          </a:prstGeom>
        </p:spPr>
      </p:pic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id="{BC80A4E4-3CE6-48B2-A74D-08F30ACD1A4A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26" y="4509120"/>
            <a:ext cx="1828800" cy="1828800"/>
          </a:xfrm>
          <a:prstGeom prst="rect">
            <a:avLst/>
          </a:prstGeom>
        </p:spPr>
      </p:pic>
      <p:pic>
        <p:nvPicPr>
          <p:cNvPr id="11" name="그림 10" descr="클립아트이(가) 표시된 사진&#10;&#10;자동 생성된 설명">
            <a:extLst>
              <a:ext uri="{FF2B5EF4-FFF2-40B4-BE49-F238E27FC236}">
                <a16:creationId xmlns:a16="http://schemas.microsoft.com/office/drawing/2014/main" id="{B700D262-4ECD-4607-9E57-94B99E21251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0" t="-1364" r="20159" b="1"/>
          <a:stretch/>
        </p:blipFill>
        <p:spPr>
          <a:xfrm>
            <a:off x="6383238" y="2089149"/>
            <a:ext cx="1828800" cy="1828800"/>
          </a:xfrm>
          <a:prstGeom prst="rect">
            <a:avLst/>
          </a:prstGeom>
        </p:spPr>
      </p:pic>
      <p:pic>
        <p:nvPicPr>
          <p:cNvPr id="15" name="그림 14" descr="클립아트이(가) 표시된 사진&#10;&#10;자동 생성된 설명">
            <a:extLst>
              <a:ext uri="{FF2B5EF4-FFF2-40B4-BE49-F238E27FC236}">
                <a16:creationId xmlns:a16="http://schemas.microsoft.com/office/drawing/2014/main" id="{EFAAE6B8-4CA6-40FC-B7BD-A7DFE428C35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0" r="23270"/>
          <a:stretch/>
        </p:blipFill>
        <p:spPr>
          <a:xfrm>
            <a:off x="6383238" y="4509120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2021-12-14 ~ 2022-01-28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376620"/>
              </p:ext>
            </p:extLst>
          </p:nvPr>
        </p:nvGraphicFramePr>
        <p:xfrm>
          <a:off x="622300" y="2122488"/>
          <a:ext cx="10974388" cy="4186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2178050" y="2363788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967037" y="3284090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4655046" y="4109540"/>
            <a:ext cx="469582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9477995" y="4941168"/>
            <a:ext cx="2118693" cy="248319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63374" y="-29597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75295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세부 일정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2021-12-14 ~ 2022-01-28</a:t>
            </a:r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85742" y="-29445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144DCC6D-2453-4191-A9E3-46E5E6E8F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340006"/>
              </p:ext>
            </p:extLst>
          </p:nvPr>
        </p:nvGraphicFramePr>
        <p:xfrm>
          <a:off x="586550" y="1889010"/>
          <a:ext cx="11233248" cy="44923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3390136505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836195974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2495895932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343125196"/>
                    </a:ext>
                  </a:extLst>
                </a:gridCol>
              </a:tblGrid>
              <a:tr h="454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3483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12/13(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)~12/21(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 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970213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12/16(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목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)~12/27(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 관리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ERD, Base forms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ERD,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화면 설계서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694967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12/27(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영업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구매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보안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품질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BaseForms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수정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생산 관리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POP, WEB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소스 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86858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)~1/20(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최종 발표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ppt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452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206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개발 환경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65783" y="2799722"/>
              <a:ext cx="4575152" cy="2769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Microsoft Visual Studio 2019, SSMS 18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MS-SQL</a:t>
              </a:r>
            </a:p>
            <a:p>
              <a:pPr marL="0" indent="0" eaLnBrk="1" latinLnBrk="1" hangingPunct="1">
                <a:defRPr/>
              </a:pPr>
              <a:endParaRPr kumimoji="0" lang="en-US" altLang="ko-KR" sz="16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프레임워크</a:t>
              </a:r>
              <a:br>
                <a:rPr kumimoji="0"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160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en-US" altLang="ko-KR" sz="14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6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.NET Framework v4.7.2, ASP.NET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</a:t>
              </a:r>
              <a:r>
                <a:rPr kumimoji="0" lang="en-US" altLang="ko-KR" sz="14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Github, Azure</a:t>
              </a:r>
              <a:endParaRPr kumimoji="0" lang="en-US" altLang="ko-KR" sz="14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581003" y="-2980528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2496A38-8E1D-4299-BFF9-374A968C4A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90" y="2896308"/>
            <a:ext cx="1271328" cy="136631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9F3A1B1E-5EF1-42C7-9638-3125FC5C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490" y="2973836"/>
            <a:ext cx="1494059" cy="1211255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C290705-EEBE-4655-BB8F-B7C430494E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21" y="4382138"/>
            <a:ext cx="1489130" cy="148913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일정표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6947768" cy="3653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일정표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5612" name="직사각형 10"/>
          <p:cNvSpPr>
            <a:spLocks noChangeArrowheads="1"/>
          </p:cNvSpPr>
          <p:nvPr/>
        </p:nvSpPr>
        <p:spPr bwMode="auto">
          <a:xfrm>
            <a:off x="6529584" y="2477417"/>
            <a:ext cx="53258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240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구성도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415E4E9-743C-4D8F-A0A5-CD491574D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17" y="2113542"/>
            <a:ext cx="10050740" cy="445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03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6406</TotalTime>
  <Words>830</Words>
  <Application>Microsoft Office PowerPoint</Application>
  <PresentationFormat>사용자 지정</PresentationFormat>
  <Paragraphs>263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나눔고딕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이민희</cp:lastModifiedBy>
  <cp:revision>105</cp:revision>
  <dcterms:created xsi:type="dcterms:W3CDTF">2019-08-26T09:16:45Z</dcterms:created>
  <dcterms:modified xsi:type="dcterms:W3CDTF">2021-12-27T07:27:21Z</dcterms:modified>
</cp:coreProperties>
</file>